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05" r:id="rId5"/>
    <p:sldId id="352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1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879" autoAdjust="0"/>
  </p:normalViewPr>
  <p:slideViewPr>
    <p:cSldViewPr snapToGrid="0">
      <p:cViewPr varScale="1">
        <p:scale>
          <a:sx n="71" d="100"/>
          <a:sy n="71" d="100"/>
        </p:scale>
        <p:origin x="77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9/6/2023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JIRA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Mirjam Nilsson​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9F7C7-4742-306D-3E42-6D021944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FD591-F334-2E3B-2223-AFA674C6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022CA-1919-6BFD-4226-CE05DDF8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58D531-7807-CBA1-84E4-1EBC38C196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-193637" y="-96819"/>
            <a:ext cx="12126876" cy="681829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76F816-733E-97F1-AE91-1A038BBC79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0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1AFB2-B7B8-B850-2A99-08B9AB20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0808F-2F3F-9267-C8C6-75E03E3F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FA215-DF2C-C1CF-2C18-D986770A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A5C32CD-3938-8974-F5D6-1C04AAF912C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-96819" y="-193638"/>
            <a:ext cx="12030057" cy="760565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77E950-CD7D-D8EE-C60F-2412CA1E1B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6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730A-BF93-1040-52FC-81D3D2B6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A591B-A385-8FCF-6240-32DD06666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B6DAF-3C56-28F9-47D6-5D532B61F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D0CE9A-D0BD-EA60-1CA0-5A26FF90C3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07577" y="0"/>
            <a:ext cx="11825662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EE48FE-3D4B-B563-ED8F-3372A1B37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3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0F80-E8ED-7EAE-DEF2-CC2F1B33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DDA55-F200-B682-DB48-7EC35431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D2B62-FA30-96E2-C700-E29378F29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197EF0-3E02-378E-64E3-648F8C3AF1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39849" y="136524"/>
            <a:ext cx="11793389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9FE8A5-2770-E0A7-8E00-8282982C18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95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609E-1C2C-369B-CF51-817E8B41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C63A7-6AA9-2E34-710B-DB23D8BD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E0ACE-6E82-B668-6E59-9477B678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849BAA-0B58-4F0B-01AD-9180092C149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6819" y="136524"/>
            <a:ext cx="11836419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CBAEF1-F495-538A-CB65-979695877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90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0E77-4D0D-E7C1-42E0-A5D026D7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FFCF4-87A1-AA3F-2EE4-6FA7310F3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FD492-B9FC-78D2-DB1D-16FF304E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237880-920E-1085-884E-3A4C0C7661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39849" y="279698"/>
            <a:ext cx="11793389" cy="657830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CDDF5A-1C68-023A-44DC-2D6352C7E8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28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4C6C-0EDD-675C-76A7-7E1A6F51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F8CFE-256B-5A34-E53D-782FA336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DE43B-920E-DD1A-1659-BF3BE773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2B7BE4B-D5A3-2617-C5F5-AA94767DCD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225297" y="-96820"/>
            <a:ext cx="10707942" cy="695481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625FBC-CAB3-05CD-3AED-9A34F48C2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06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AEDC-64E9-A9FC-6025-F3AF8DD9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C136E-3179-E996-1E5A-B1397D78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5841A-4E36-95E6-BFC1-E0E616F4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D13A1C-6F26-93D5-D153-E331C78DC9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8600" y="63470"/>
            <a:ext cx="11674158" cy="518681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B04E64-2254-AED5-E6F4-C1D8F3612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46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4189-D551-E4C0-A612-0D318933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44070E-AB90-37DF-FAF1-314630FFB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BA39C-C5E1-0A97-87B1-10715319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A5A784-C847-8084-47FF-778FAFD183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8600" y="0"/>
            <a:ext cx="11704639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B39775-B2B7-C4B6-B84E-A841A9F9D5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28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2CE0D-9182-6001-BAD8-1C7B9443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0A80D-9EE1-FB56-ECCC-D1563386D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068F1-4F69-CC48-5042-580DDF673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0AA4B2-81E4-8D91-5E66-F223C3B1496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-225911"/>
            <a:ext cx="11933238" cy="720762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89E190-8E11-4925-3BB0-4255883F30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8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8E24B7-6242-9B7E-DE40-8AE34123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E0107-F8D9-C396-8946-671D4987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13520-6AB8-52E1-EF08-D385FE84F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2812211" cy="3105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E13908-327E-8175-55CA-F7136D61A7AB}"/>
              </a:ext>
            </a:extLst>
          </p:cNvPr>
          <p:cNvSpPr txBox="1"/>
          <p:nvPr/>
        </p:nvSpPr>
        <p:spPr>
          <a:xfrm>
            <a:off x="0" y="4717067"/>
            <a:ext cx="50119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Presented by :</a:t>
            </a:r>
            <a:r>
              <a:rPr lang="en-US" sz="1800" b="0" i="0" u="none" strike="noStrike" dirty="0" err="1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Y.Rasool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 Reddy</a:t>
            </a:r>
            <a:endParaRPr lang="en-US" b="0" dirty="0">
              <a:solidFill>
                <a:srgbClr val="FF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Employee ID : ACFS2405</a:t>
            </a:r>
            <a:endParaRPr lang="en-US" b="0" dirty="0">
              <a:solidFill>
                <a:srgbClr val="FF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Role              : </a:t>
            </a:r>
            <a:endParaRPr lang="en-US" b="0" dirty="0">
              <a:solidFill>
                <a:srgbClr val="FF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Organisation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  : </a:t>
            </a:r>
            <a:r>
              <a:rPr lang="en-US" sz="1800" b="0" i="0" u="none" strike="noStrike" dirty="0" err="1">
                <a:solidFill>
                  <a:srgbClr val="FF0000"/>
                </a:solidFill>
                <a:effectLst/>
                <a:latin typeface="Batang" panose="02030600000101010101" pitchFamily="18" charset="-127"/>
                <a:ea typeface="Batang" panose="02030600000101010101" pitchFamily="18" charset="-127"/>
              </a:rPr>
              <a:t>Anarghya</a:t>
            </a:r>
            <a:endParaRPr lang="en-US" b="0" dirty="0">
              <a:solidFill>
                <a:srgbClr val="FF0000"/>
              </a:solidFill>
              <a:effectLst/>
            </a:endParaRPr>
          </a:p>
          <a:p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80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C907-E079-AAAD-EFF6-7605EA36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11D62-6C2D-A90A-47A6-869DBC4B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FC708-740C-71F6-92F3-CFE399E9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747816-4152-5EF2-7888-27EAE416D1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8601" y="136524"/>
            <a:ext cx="117046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51EF03-3BF7-142B-63C8-B92C0A5F0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21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993D-CD94-FC06-89C2-114D41B0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CC105-18EA-8474-A400-5C504FCBE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6F1D0-4B60-B509-4F0A-06E9539D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82A8F2-D82C-0DD1-36AB-6479C9EBAC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18335" y="0"/>
            <a:ext cx="11814904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C6CA52-4465-091E-C557-D782BCEA2B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2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A45A-E26C-ABF8-F283-55350C9D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218C1-C00B-49A9-3F6C-9CB5D2E0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A3F85-C85D-0DFE-EF8B-F175877D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2F0341-B1B0-1847-FA58-65CBF81248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59081" y="136525"/>
            <a:ext cx="11491278" cy="65849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3B29B6-844F-4F3F-5462-8A1E625FD8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38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F93C-5800-CCAC-FE0B-3A73F6D1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756D0-3805-50E0-895E-FB4134023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67A47-CBB1-1B34-6E0E-E8792D36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784FA8-77D4-FA5B-3C43-78C09C857D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8601" y="355002"/>
            <a:ext cx="11704638" cy="669125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A18ECC-9465-F3A2-15EF-FE65F5A7B3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90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378D-5CEC-0698-5C78-CBC1E635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ACAC1-D0BE-82F9-87DF-3B227F1D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CAE51-A758-BE48-2584-FE7E00F0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DA3127-35E4-0C66-CDD2-AE4D6ED93CB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073087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066A59-9D85-B22D-5A2F-B06EF1AA9A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84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9B9C7-702C-5487-85E9-F3985DB7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F1639-D5F3-7333-6A31-720A61190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2647E-2D82-F199-957B-3C0E52A1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EF1FD2-DBBB-84F6-0FF9-527992DC81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5305" y="387274"/>
            <a:ext cx="11857934" cy="647072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9FCC7A-EC14-683D-A90F-472626313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78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F93AE-6B53-1CDD-9C90-8DAF7392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A8573-2D00-D39C-9804-17DA7020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62BD-82F6-ABD3-F2E1-4947A5B3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8366D2-BD47-3022-F549-64E25BE059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550F47-D33F-0F60-9A83-DE4F3532E5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62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3D1A8-44CD-E614-A62D-74556BE6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926A1-32AD-9052-F844-A8C107BE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26297-EE49-928F-54FB-8291B81D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24772D-0AC4-A39C-3902-C308458DCB6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8601" y="136524"/>
            <a:ext cx="117046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240F2B-FA34-7019-08FB-2F3CBDADFF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9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BAED1-F251-DB3A-FB7A-9D86CBA6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C5DABE-2FA0-50A4-6134-9F4378A9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3321-DD2B-657B-5F20-EDFEB6D6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87858-2BEB-C39E-0CD1-B2D24178CB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71F229-6A95-69B5-5FD6-1BD483BE4E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ECE097-9587-E995-4CFD-F5BCB5A8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3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FF1F-34BF-1A12-0A2A-6E18CEC3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E9BB55-E578-45D3-05CE-CCFEF1E64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9FC17-29DB-EC92-1DF3-99D196A3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040A856-EA91-E763-CEB3-DA5F2EAB75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83563" y="2304288"/>
            <a:ext cx="3749675" cy="309767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8A29C7-0A73-B83A-AB32-062025A530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6A4B9-BDEF-1EA2-F3B6-D202D1145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7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EA3B-5C57-BF93-9ABF-219D45BE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Bug Tracker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F3850-CFBB-EF82-00BC-CB7CB158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B4823-E2F9-D90A-C98E-CFFEF8A3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81F46E-6FA1-B1C6-32AA-CE88393082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441064"/>
            <a:ext cx="11933238" cy="641693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26B8D9-B68F-CB01-72EA-F62B5B35F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91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7DAA-2375-3B9F-49A4-9FFA4EC3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431743-D976-54FE-513D-87B6AA56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2AC98-B75A-F10F-816A-D52119FB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4AC200-09F0-9EF3-2C7A-281C2162C2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83563" y="3292773"/>
            <a:ext cx="3749675" cy="21091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8B4390-1EEE-7651-690F-79A1A5675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1059C-6FD9-BC62-2D60-6D370930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38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7B3B-CAE2-583B-B233-ADD99A97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5E83C-AC6F-96C9-CA7C-E3CD736A0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6E419-8A26-80F7-3E0C-3C30AFAF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0ABA72-D8DB-98BC-FE1D-A5C4A79904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8183563" y="3292773"/>
            <a:ext cx="3749675" cy="21091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5E184B-9B8B-B4D1-FA55-B152846501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F957A3-001A-6BA6-5DFB-7414E25F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32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CEA5-76A6-0B7C-DC16-1A699CF3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2301D-8C4C-5DB7-071B-F0D202346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A48D7-019C-728C-0CF1-61238C09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1679DD-2BF7-5982-11E2-E46A129C1A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-548639" y="0"/>
            <a:ext cx="10908253" cy="6858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383F18-B4C8-2F93-E3C5-239E41230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6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2341-8BED-CBAA-48EA-158D2AED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3B0A1-1A2D-3CD2-2E6F-8871AD3C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8825FE-ED55-EC3E-D7CE-E824F4FD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A1F0C2-F153-3285-97E6-C5FDF217A1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-75304"/>
            <a:ext cx="11933238" cy="812202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8B3413-DC42-FEC1-1072-DCA4EC832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3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B05E-F488-B729-018F-E0D29877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2FD38-FB0A-54D4-8ABB-05A95256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3E653-7798-3A51-E5E1-E0A1F0F3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B1EFDB-27EE-F9B4-9AAC-B6B075B1AB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-182879" y="225911"/>
            <a:ext cx="12116118" cy="649556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8111E9-F62A-5933-B999-3AD84AAF28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8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16E0-CAA0-FF73-8E9C-653CDF1D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7DDD4-80AA-528B-FE0E-0A827840A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F2017-6F77-98BC-9EED-46CB37F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6EC3724-D377-CB73-B37A-19A439FBDE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933238" cy="67214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A54585-5A8A-9F4F-F1B7-2E25C5AC55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BC9B-880B-5F01-7F3F-90B84E8D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BB54A-F7BE-AB19-BBD7-11BC774E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923FD-831F-D26E-E6E2-00E474DA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7EE013-8485-DE51-C789-C39FD0BD15B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39849" y="279698"/>
            <a:ext cx="11793389" cy="657830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CF77D-E5F8-287A-7960-A64CA8079E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9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1B862-9537-4FE6-85D5-BE15DE8F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483B91-7EE9-F3A2-2AFB-299D934A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05250-7ED1-A282-8C78-E4A525C91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843DD34-3015-868B-D5EF-B56A7E6C5EC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" y="344244"/>
            <a:ext cx="11933238" cy="651375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76E766-D09F-6167-8712-AD42695443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4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{9E017DF3-A614-47F4-8923-914C557C1A27}tf56410444_win32</Template>
  <TotalTime>23</TotalTime>
  <Words>137</Words>
  <Application>Microsoft Office PowerPoint</Application>
  <PresentationFormat>Widescreen</PresentationFormat>
  <Paragraphs>72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Batang</vt:lpstr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Presentation title JIRA  </vt:lpstr>
      <vt:lpstr>PowerPoint Presentation</vt:lpstr>
      <vt:lpstr>Bug Tracker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Rasool Reddy</dc:creator>
  <cp:lastModifiedBy>Rasool Reddy</cp:lastModifiedBy>
  <cp:revision>2</cp:revision>
  <dcterms:created xsi:type="dcterms:W3CDTF">2023-09-06T10:39:51Z</dcterms:created>
  <dcterms:modified xsi:type="dcterms:W3CDTF">2023-09-06T11:03:31Z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